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336" y="-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2E2E43-3DAE-4F7A-B85E-2DDB9007F5A8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5C6943-4C20-43AC-837A-CF63F137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238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BC805-FB90-4E48-B33E-5ED27C8D7719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986B0B-DE9A-4241-92D6-9F089C096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525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86B0B-DE9A-4241-92D6-9F089C096E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633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1410-0D03-4A0A-91A0-92232387D8DF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CD94-C954-4886-9640-FFA11697E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334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1410-0D03-4A0A-91A0-92232387D8DF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CD94-C954-4886-9640-FFA11697E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939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1410-0D03-4A0A-91A0-92232387D8DF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CD94-C954-4886-9640-FFA11697E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64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1410-0D03-4A0A-91A0-92232387D8DF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CD94-C954-4886-9640-FFA11697E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08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1410-0D03-4A0A-91A0-92232387D8DF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CD94-C954-4886-9640-FFA11697E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779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1410-0D03-4A0A-91A0-92232387D8DF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CD94-C954-4886-9640-FFA11697E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571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1410-0D03-4A0A-91A0-92232387D8DF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CD94-C954-4886-9640-FFA11697E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0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1410-0D03-4A0A-91A0-92232387D8DF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CD94-C954-4886-9640-FFA11697E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671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1410-0D03-4A0A-91A0-92232387D8DF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CD94-C954-4886-9640-FFA11697E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694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1410-0D03-4A0A-91A0-92232387D8DF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CD94-C954-4886-9640-FFA11697E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473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1410-0D03-4A0A-91A0-92232387D8DF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CD94-C954-4886-9640-FFA11697E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6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5000">
              <a:schemeClr val="accent6">
                <a:lumMod val="60000"/>
                <a:lumOff val="4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11410-0D03-4A0A-91A0-92232387D8DF}" type="datetimeFigureOut">
              <a:rPr lang="en-US" smtClean="0"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2CD94-C954-4886-9640-FFA11697E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183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wmf"/><Relationship Id="rId11" Type="http://schemas.openxmlformats.org/officeDocument/2006/relationships/image" Target="../media/image12.wmf"/><Relationship Id="rId5" Type="http://schemas.openxmlformats.org/officeDocument/2006/relationships/image" Target="../media/image6.wmf"/><Relationship Id="rId10" Type="http://schemas.openxmlformats.org/officeDocument/2006/relationships/image" Target="../media/image11.jpg"/><Relationship Id="rId4" Type="http://schemas.openxmlformats.org/officeDocument/2006/relationships/image" Target="../media/image5.jpeg"/><Relationship Id="rId9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5" Type="http://schemas.openxmlformats.org/officeDocument/2006/relationships/image" Target="../media/image15.jpeg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33855"/>
            <a:ext cx="8382000" cy="63062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9200" y="2133600"/>
            <a:ext cx="662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The Importance of </a:t>
            </a: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Rights</a:t>
            </a:r>
            <a:endParaRPr lang="en-US" sz="4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34200" y="6248400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Kurt Van Deren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040082" y="3180941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What have we learned?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412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914400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The first ten amendments to the Constitution are known as the Bill of Rights.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736" y="590411"/>
            <a:ext cx="3749664" cy="26861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8318" y="2462480"/>
            <a:ext cx="320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The Bill of Rights was introduced in the first United States Congress in 1789 by James Madison.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3124200"/>
            <a:ext cx="2905073" cy="33175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8318" y="4343400"/>
            <a:ext cx="31034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The Bill of Rights took effect on December 15, 1791, after being approved by three-fourths of the States.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62200" y="6441706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Kurt Van Deren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57276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18" y="381000"/>
            <a:ext cx="7924800" cy="1143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7400" y="1600200"/>
            <a:ext cx="48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What rights does the Bill of Rights protect?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799" y="2000310"/>
            <a:ext cx="32765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(1) Congress will make no law establishing  or prohibiting a religion, or preventing free speech, freedom of the press, or free assembly.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2954417"/>
            <a:ext cx="3124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(2) Recognizing the need for a well-armed militia, you have the right to keep and bear arms.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799" y="3715140"/>
            <a:ext cx="31241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(3) You have the right to refuse to allow soldiers to stay in your home unless instructed to do so during war time. 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799" y="4495800"/>
            <a:ext cx="31241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(4) You have the right not to be searched unreasonably, and warrants must only be issued based on probable cause.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5419100"/>
            <a:ext cx="31241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(5) You can’t be tried for a serious crime without being charged by a Grand Jury, you can’t be tried twice for the same crime, and the government can’t take your property without due process of law.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pic>
        <p:nvPicPr>
          <p:cNvPr id="1026" name="Picture 2" descr="C:\Program Files (x86)\Microsoft Office\MEDIA\CAGCAT10\j0300912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898" y="2022247"/>
            <a:ext cx="1417624" cy="1345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ome\AppData\Local\Microsoft\Windows\Temporary Internet Files\Content.IE5\C3F9DQHA\MP900384849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465" y="2160796"/>
            <a:ext cx="1219200" cy="112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Home\AppData\Local\Microsoft\Windows\Temporary Internet Files\Content.IE5\UYREQWKD\MC90027684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297" y="2725112"/>
            <a:ext cx="756958" cy="1312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Home\AppData\Local\Microsoft\Windows\Temporary Internet Files\Content.IE5\FHFXC1B4\MC900055525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466" y="3215975"/>
            <a:ext cx="1331686" cy="111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Home\AppData\Local\Microsoft\Windows\Temporary Internet Files\Content.IE5\UYREQWKD\MC900056645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599" y="1985935"/>
            <a:ext cx="1332720" cy="142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Home\AppData\Local\Microsoft\Windows\Temporary Internet Files\Content.IE5\UYREQWKD\MC900335989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152" y="3133335"/>
            <a:ext cx="1499160" cy="116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Home\AppData\Local\Microsoft\Windows\Temporary Internet Files\Content.IE5\UYREQWKD\MC900149515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9493" y="3570571"/>
            <a:ext cx="996059" cy="203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780" y="4453804"/>
            <a:ext cx="1476913" cy="1635821"/>
          </a:xfrm>
          <a:prstGeom prst="rect">
            <a:avLst/>
          </a:prstGeom>
        </p:spPr>
      </p:pic>
      <p:pic>
        <p:nvPicPr>
          <p:cNvPr id="1034" name="Picture 10" descr="C:\Users\Home\AppData\Local\Microsoft\Windows\Temporary Internet Files\Content.IE5\UYREQWKD\MC900056214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627" y="4495800"/>
            <a:ext cx="1413662" cy="1821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457700" y="6317285"/>
            <a:ext cx="1437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Kurt Van Deren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17495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25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25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25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8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25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18" y="381000"/>
            <a:ext cx="7924800" cy="1143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7400" y="1600200"/>
            <a:ext cx="48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What rights does the Bill of Rights protect?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799" y="2000310"/>
            <a:ext cx="32765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(6) In criminal cases, you have the right to a speedy trial in front of an impartial jury, to be told of the charges you face, and to be represented by an attorney.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799" y="3021426"/>
            <a:ext cx="3124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(7) You have the right to a jury in certain civil cases (cases involving disagreements between two people, instead of cases involving crimes).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8291" y="4006363"/>
            <a:ext cx="31241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(8) You can’t be required to pay too much bail or be subject to cruel and unusual punishment for a crime. 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6053" y="4883322"/>
            <a:ext cx="31241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(9) You have other rights, besides those listed in the Constitution.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7875" y="5565109"/>
            <a:ext cx="31241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(10) The powers not given to the federal government by the Constitution are left to the States and to individuals.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57700" y="6317285"/>
            <a:ext cx="1437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Kurt Van Deren</a:t>
            </a:r>
            <a:endParaRPr lang="en-US" sz="1400" dirty="0"/>
          </a:p>
        </p:txBody>
      </p:sp>
      <p:pic>
        <p:nvPicPr>
          <p:cNvPr id="2050" name="Picture 2" descr="C:\Users\Home\AppData\Local\Microsoft\Windows\Temporary Internet Files\Content.IE5\C3F9DQHA\MP900202202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62181"/>
            <a:ext cx="1100481" cy="165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Home\AppData\Local\Microsoft\Windows\Temporary Internet Files\Content.IE5\C3F9DQHA\MC90002349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217" y="2472881"/>
            <a:ext cx="2201243" cy="1196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700" y="3113240"/>
            <a:ext cx="1848522" cy="215302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681" y="3554330"/>
            <a:ext cx="2569818" cy="1711930"/>
          </a:xfrm>
          <a:prstGeom prst="rect">
            <a:avLst/>
          </a:prstGeom>
        </p:spPr>
      </p:pic>
      <p:pic>
        <p:nvPicPr>
          <p:cNvPr id="2052" name="Picture 4" descr="C:\Users\Home\AppData\Local\Microsoft\Windows\Temporary Internet Files\Content.IE5\C3F9DQHA\MC900027408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192" y="4475296"/>
            <a:ext cx="1712671" cy="1551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502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25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364</Words>
  <Application>Microsoft Office PowerPoint</Application>
  <PresentationFormat>On-screen Show (4:3)</PresentationFormat>
  <Paragraphs>22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Home</cp:lastModifiedBy>
  <cp:revision>19</cp:revision>
  <dcterms:created xsi:type="dcterms:W3CDTF">2010-08-09T00:16:39Z</dcterms:created>
  <dcterms:modified xsi:type="dcterms:W3CDTF">2010-08-09T16:48:57Z</dcterms:modified>
</cp:coreProperties>
</file>